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B08BD7-03F8-4490-8874-2B0441C83059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3E80B8-E127-4BDD-AC32-0873D4DD1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86742" cy="26130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ГОУП «Мурманскводоканал»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«МАЯК»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307183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Бестраншейные технологии прокладки и ремонта трубопроводов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7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01080" cy="158272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методы бестраншейной прокладки и ремонта трубопроводов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97194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Протаскивание новой трубы, в том числе с увеличением диаметра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Прокол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Продавливание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4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протаскивание новой трубы с увеличением диаметра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501122" cy="52149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Замена труб методом разрушения имеет преимущества по сравнению с другими методами: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более дешевый и при его реализации не нарушается движение транспорта, т.е. может применяться в условиях плотной городской застройки;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увеличение диаметра ведет к повышению пропускной способности трубопровода;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использоваться полиэтиленовый трубопровод, который не имеет стыковых соединений, выдерживает большие нагрузки и имеет срок эксплуатации 50-100 лет;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использовать в нестабильных грунтовых условиях;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сравнению с открытыми способами прокладки трубопроводов метод дает меньший риск повреждения существующих коммуникаций;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уплотнения грунта имеет место не в такой степени, как при использовании других методов прокладки;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Протаскивание полиэтиленовой трубы с разрушением старой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20120322072650-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143115"/>
            <a:ext cx="8715434" cy="3149909"/>
          </a:xfrm>
        </p:spPr>
      </p:pic>
    </p:spTree>
  </p:cSld>
  <p:clrMapOvr>
    <a:masterClrMapping/>
  </p:clrMapOvr>
  <p:transition advTm="52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Протаскивание полиэтиленовой трубы без разрушения пр. Героев Североморцев – ул. Хлобыстова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A45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786610" cy="5089958"/>
          </a:xfrm>
        </p:spPr>
      </p:pic>
    </p:spTree>
  </p:cSld>
  <p:clrMapOvr>
    <a:masterClrMapping/>
  </p:clrMapOvr>
  <p:transition advTm="720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Протаскивание полиэтиленовой трубы без разрушения пр. Героев Североморцев – ул. Хлобыстова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A45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786610" cy="5089957"/>
          </a:xfrm>
        </p:spPr>
      </p:pic>
    </p:spTree>
  </p:cSld>
  <p:clrMapOvr>
    <a:masterClrMapping/>
  </p:clrMapOvr>
  <p:transition advTm="51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Протаскивание полиэтиленовой трубы без разрушения пр. Героев Североморцев – ул. Хлобыстова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A45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786609" cy="5089957"/>
          </a:xfrm>
        </p:spPr>
      </p:pic>
    </p:spTree>
  </p:cSld>
  <p:clrMapOvr>
    <a:masterClrMapping/>
  </p:clrMapOvr>
  <p:transition advTm="53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Протаскивание полиэтиленовой трубы без разрушения пр. Героев Североморцев – ул. Хлобыстова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A45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786609" cy="5089956"/>
          </a:xfrm>
        </p:spPr>
      </p:pic>
    </p:spTree>
  </p:cSld>
  <p:clrMapOvr>
    <a:masterClrMapping/>
  </p:clrMapOvr>
  <p:transition advTm="50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Протаскивание полиэтиленовой трубы без разрушения пр. Героев Североморцев – ул. Хлобыстова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A45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786608" cy="5089956"/>
          </a:xfrm>
        </p:spPr>
      </p:pic>
    </p:spTree>
  </p:cSld>
  <p:clrMapOvr>
    <a:masterClrMapping/>
  </p:clrMapOvr>
  <p:transition advTm="501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0">
      <a:dk1>
        <a:srgbClr val="000000"/>
      </a:dk1>
      <a:lt1>
        <a:srgbClr val="000000"/>
      </a:lt1>
      <a:dk2>
        <a:srgbClr val="6BD5FA"/>
      </a:dk2>
      <a:lt2>
        <a:srgbClr val="6BD5FA"/>
      </a:lt2>
      <a:accent1>
        <a:srgbClr val="60D5FA"/>
      </a:accent1>
      <a:accent2>
        <a:srgbClr val="C4EFFD"/>
      </a:accent2>
      <a:accent3>
        <a:srgbClr val="A7E7FC"/>
      </a:accent3>
      <a:accent4>
        <a:srgbClr val="C4EFFD"/>
      </a:accent4>
      <a:accent5>
        <a:srgbClr val="A7E7FC"/>
      </a:accent5>
      <a:accent6>
        <a:srgbClr val="C4EFFD"/>
      </a:accent6>
      <a:hlink>
        <a:srgbClr val="16C0F7"/>
      </a:hlink>
      <a:folHlink>
        <a:srgbClr val="53D1F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209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ГОУП «Мурманскводоканал»  ООО «МАЯК»</vt:lpstr>
      <vt:lpstr>Основные методы бестраншейной прокладки и ремонта трубопроводов</vt:lpstr>
      <vt:lpstr>Метод протаскивание новой трубы с увеличением диаметра </vt:lpstr>
      <vt:lpstr>Протаскивание полиэтиленовой трубы с разрушением старой</vt:lpstr>
      <vt:lpstr>Протаскивание полиэтиленовой трубы без разрушения пр. Героев Североморцев – ул. Хлобыстова</vt:lpstr>
      <vt:lpstr>Протаскивание полиэтиленовой трубы без разрушения пр. Героев Североморцев – ул. Хлобыстова</vt:lpstr>
      <vt:lpstr>Протаскивание полиэтиленовой трубы без разрушения пр. Героев Североморцев – ул. Хлобыстова</vt:lpstr>
      <vt:lpstr>Протаскивание полиэтиленовой трубы без разрушения пр. Героев Североморцев – ул. Хлобыстова</vt:lpstr>
      <vt:lpstr>Протаскивание полиэтиленовой трубы без разрушения пр. Героев Североморцев – ул. Хлобыстова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ГОУП «Мурманскводоканал» ООО «МАЯК»</dc:title>
  <dc:creator>b</dc:creator>
  <cp:lastModifiedBy>b</cp:lastModifiedBy>
  <cp:revision>8</cp:revision>
  <dcterms:created xsi:type="dcterms:W3CDTF">2013-05-22T06:38:40Z</dcterms:created>
  <dcterms:modified xsi:type="dcterms:W3CDTF">2013-05-22T11:16:01Z</dcterms:modified>
</cp:coreProperties>
</file>